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537" r:id="rId2"/>
  </p:sldIdLst>
  <p:sldSz cx="7315200" cy="9601200"/>
  <p:notesSz cx="7010400" cy="9296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G Miss Kindergarten" panose="02000000000000000000" pitchFamily="2" charset="0"/>
      <p:regular r:id="rId7"/>
    </p:embeddedFont>
  </p:embeddedFontLst>
  <p:defaultTextStyle>
    <a:defPPr>
      <a:defRPr lang="en-US"/>
    </a:defPPr>
    <a:lvl1pPr marL="0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278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555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8833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111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387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7664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3942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0219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4AB"/>
    <a:srgbClr val="A985FF"/>
    <a:srgbClr val="2787FF"/>
    <a:srgbClr val="FFFFFF"/>
    <a:srgbClr val="FF5F16"/>
    <a:srgbClr val="8E3BE0"/>
    <a:srgbClr val="45E2DB"/>
    <a:srgbClr val="FFAD14"/>
    <a:srgbClr val="E24494"/>
    <a:srgbClr val="81F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65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00" y="54"/>
      </p:cViewPr>
      <p:guideLst>
        <p:guide orient="horz" pos="302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6"/>
            <a:ext cx="6217920" cy="2058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8953" y="435611"/>
            <a:ext cx="1728469" cy="92856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544" y="435611"/>
            <a:ext cx="5063490" cy="92856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169661"/>
            <a:ext cx="6217920" cy="190690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069402"/>
            <a:ext cx="6217920" cy="210026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1" y="2538098"/>
            <a:ext cx="3395980" cy="71831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442" y="2538098"/>
            <a:ext cx="3395980" cy="71831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3" y="2149159"/>
            <a:ext cx="3232150" cy="8956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3" y="3044826"/>
            <a:ext cx="3232150" cy="55318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149159"/>
            <a:ext cx="3233420" cy="8956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044826"/>
            <a:ext cx="3233420" cy="55318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3" y="382271"/>
            <a:ext cx="2406651" cy="162687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82271"/>
            <a:ext cx="4089400" cy="819435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3" y="2009141"/>
            <a:ext cx="2406651" cy="656748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5"/>
            <a:ext cx="4389120" cy="7934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4"/>
            <a:ext cx="4389120" cy="576072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4"/>
            <a:ext cx="4389120" cy="112680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2"/>
            <a:ext cx="6583680" cy="6336348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1"/>
            <a:ext cx="17068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1"/>
            <a:ext cx="23164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1"/>
            <a:ext cx="17068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C7A80E-9591-7242-A911-D27E64F7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302500" cy="9588500"/>
          </a:xfrm>
          <a:prstGeom prst="rect">
            <a:avLst/>
          </a:prstGeom>
        </p:spPr>
      </p:pic>
      <p:pic>
        <p:nvPicPr>
          <p:cNvPr id="70" name="Picture 69" descr="Shape&#10;&#10;Description automatically generated">
            <a:extLst>
              <a:ext uri="{FF2B5EF4-FFF2-40B4-BE49-F238E27FC236}">
                <a16:creationId xmlns:a16="http://schemas.microsoft.com/office/drawing/2014/main" id="{1DBCE915-535E-491F-D38D-CCC52D90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11" y="2334589"/>
            <a:ext cx="679836" cy="7432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FF4F1B3-3765-1F2D-5154-88C2F8A84E90}"/>
              </a:ext>
            </a:extLst>
          </p:cNvPr>
          <p:cNvSpPr txBox="1"/>
          <p:nvPr/>
        </p:nvSpPr>
        <p:spPr>
          <a:xfrm>
            <a:off x="4137837" y="3045585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KG Miss Kindergarten" panose="02000000000000000000" pitchFamily="2" charset="77"/>
              </a:rPr>
              <a:t>First Day of School,</a:t>
            </a:r>
          </a:p>
          <a:p>
            <a:pPr algn="ctr"/>
            <a:r>
              <a:rPr lang="en-US" sz="1000" b="1" dirty="0">
                <a:latin typeface="KG Miss Kindergarten" panose="02000000000000000000" pitchFamily="2" charset="77"/>
              </a:rPr>
              <a:t>Last Names A-J</a:t>
            </a:r>
          </a:p>
        </p:txBody>
      </p:sp>
      <p:pic>
        <p:nvPicPr>
          <p:cNvPr id="74" name="Picture 73" descr="Shape&#10;&#10;Description automatically generated">
            <a:extLst>
              <a:ext uri="{FF2B5EF4-FFF2-40B4-BE49-F238E27FC236}">
                <a16:creationId xmlns:a16="http://schemas.microsoft.com/office/drawing/2014/main" id="{DFDCCA28-74FB-9137-A34B-8808A0C2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112" y="2340427"/>
            <a:ext cx="679836" cy="74324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BF5C5F3-66D1-225B-EC00-34E438714453}"/>
              </a:ext>
            </a:extLst>
          </p:cNvPr>
          <p:cNvSpPr txBox="1"/>
          <p:nvPr/>
        </p:nvSpPr>
        <p:spPr>
          <a:xfrm>
            <a:off x="5207327" y="3081095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KG Miss Kindergarten" panose="02000000000000000000" pitchFamily="2" charset="77"/>
              </a:rPr>
              <a:t> First Day of School, Last Names K-S</a:t>
            </a:r>
          </a:p>
        </p:txBody>
      </p:sp>
      <p:pic>
        <p:nvPicPr>
          <p:cNvPr id="76" name="Picture 2" descr="No School">
            <a:extLst>
              <a:ext uri="{FF2B5EF4-FFF2-40B4-BE49-F238E27FC236}">
                <a16:creationId xmlns:a16="http://schemas.microsoft.com/office/drawing/2014/main" id="{04EAC574-187B-A2E3-7684-DD75A070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27" y="4040184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Image result for clipart- bronco">
            <a:extLst>
              <a:ext uri="{FF2B5EF4-FFF2-40B4-BE49-F238E27FC236}">
                <a16:creationId xmlns:a16="http://schemas.microsoft.com/office/drawing/2014/main" id="{59239D51-649A-5B6F-03E3-3B1164BC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0" y="4174489"/>
            <a:ext cx="222598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clipart- bronco">
            <a:extLst>
              <a:ext uri="{FF2B5EF4-FFF2-40B4-BE49-F238E27FC236}">
                <a16:creationId xmlns:a16="http://schemas.microsoft.com/office/drawing/2014/main" id="{62514414-675F-5C19-6543-614FC82CB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0" y="8409946"/>
            <a:ext cx="222598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clipart- bronco">
            <a:extLst>
              <a:ext uri="{FF2B5EF4-FFF2-40B4-BE49-F238E27FC236}">
                <a16:creationId xmlns:a16="http://schemas.microsoft.com/office/drawing/2014/main" id="{1A60FA37-F768-5578-E6FB-3C93BDF5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75" y="7067170"/>
            <a:ext cx="222598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lipart- bronco">
            <a:extLst>
              <a:ext uri="{FF2B5EF4-FFF2-40B4-BE49-F238E27FC236}">
                <a16:creationId xmlns:a16="http://schemas.microsoft.com/office/drawing/2014/main" id="{3EA0CC8A-3F7E-0DBB-DBF5-FD5E2959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33" y="5524881"/>
            <a:ext cx="222598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3757967-94B8-8A35-2E3C-BF3BD3FC59B3}"/>
              </a:ext>
            </a:extLst>
          </p:cNvPr>
          <p:cNvSpPr txBox="1"/>
          <p:nvPr/>
        </p:nvSpPr>
        <p:spPr>
          <a:xfrm>
            <a:off x="5134614" y="3929017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A448CA-F088-5125-DA6A-12A90EEEB6FB}"/>
              </a:ext>
            </a:extLst>
          </p:cNvPr>
          <p:cNvSpPr txBox="1"/>
          <p:nvPr/>
        </p:nvSpPr>
        <p:spPr>
          <a:xfrm>
            <a:off x="5139845" y="8238610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1086F12-8B2C-297D-8E56-E43D0A84CDE4}"/>
              </a:ext>
            </a:extLst>
          </p:cNvPr>
          <p:cNvSpPr txBox="1"/>
          <p:nvPr/>
        </p:nvSpPr>
        <p:spPr>
          <a:xfrm>
            <a:off x="5163836" y="6837910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913AA2-82D2-873A-0DE9-929936FFE107}"/>
              </a:ext>
            </a:extLst>
          </p:cNvPr>
          <p:cNvSpPr txBox="1"/>
          <p:nvPr/>
        </p:nvSpPr>
        <p:spPr>
          <a:xfrm>
            <a:off x="5163836" y="5338224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pic>
        <p:nvPicPr>
          <p:cNvPr id="1026" name="Picture 2" descr="Early Dismissal Clipart – R.C. Longan Elementary School">
            <a:extLst>
              <a:ext uri="{FF2B5EF4-FFF2-40B4-BE49-F238E27FC236}">
                <a16:creationId xmlns:a16="http://schemas.microsoft.com/office/drawing/2014/main" id="{326A1989-70BB-521B-95F3-85FFAEFF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31" y="6872448"/>
            <a:ext cx="794793" cy="7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lass Picture Day Clip Art">
            <a:extLst>
              <a:ext uri="{FF2B5EF4-FFF2-40B4-BE49-F238E27FC236}">
                <a16:creationId xmlns:a16="http://schemas.microsoft.com/office/drawing/2014/main" id="{D991DC08-40E0-46FA-A3A2-CC4E1EB7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98" y="9998865"/>
            <a:ext cx="60164" cy="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4C4CFD-6458-4731-96D1-A48C29CE5DEA}"/>
              </a:ext>
            </a:extLst>
          </p:cNvPr>
          <p:cNvSpPr txBox="1"/>
          <p:nvPr/>
        </p:nvSpPr>
        <p:spPr>
          <a:xfrm>
            <a:off x="5114574" y="5863367"/>
            <a:ext cx="107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Happy Birthday,</a:t>
            </a:r>
          </a:p>
          <a:p>
            <a:r>
              <a:rPr lang="en-US" sz="1000" b="1" dirty="0">
                <a:latin typeface="KG Miss Kindergarten" panose="02000000000000000000" pitchFamily="2" charset="77"/>
              </a:rPr>
              <a:t>Mason!</a:t>
            </a:r>
          </a:p>
        </p:txBody>
      </p:sp>
      <p:pic>
        <p:nvPicPr>
          <p:cNvPr id="29" name="Picture 16" descr="Image result for clipart- cupcake">
            <a:extLst>
              <a:ext uri="{FF2B5EF4-FFF2-40B4-BE49-F238E27FC236}">
                <a16:creationId xmlns:a16="http://schemas.microsoft.com/office/drawing/2014/main" id="{419398B2-B798-4649-8D66-F4E67C2B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43" y="6140366"/>
            <a:ext cx="302168" cy="3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09B536-9F1B-42B8-8819-41BB0CE19B2E}"/>
              </a:ext>
            </a:extLst>
          </p:cNvPr>
          <p:cNvSpPr txBox="1"/>
          <p:nvPr/>
        </p:nvSpPr>
        <p:spPr>
          <a:xfrm>
            <a:off x="1064576" y="4612622"/>
            <a:ext cx="1121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Happy Birthday,</a:t>
            </a:r>
          </a:p>
          <a:p>
            <a:r>
              <a:rPr lang="en-US" sz="1000" b="1" dirty="0">
                <a:latin typeface="KG Miss Kindergarten" panose="02000000000000000000" pitchFamily="2" charset="77"/>
              </a:rPr>
              <a:t>Tenley!</a:t>
            </a:r>
          </a:p>
        </p:txBody>
      </p:sp>
      <p:pic>
        <p:nvPicPr>
          <p:cNvPr id="31" name="Picture 16" descr="Image result for clipart- cupcake">
            <a:extLst>
              <a:ext uri="{FF2B5EF4-FFF2-40B4-BE49-F238E27FC236}">
                <a16:creationId xmlns:a16="http://schemas.microsoft.com/office/drawing/2014/main" id="{FE243BD9-44CB-42BB-8F21-628E97A3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9" y="4765320"/>
            <a:ext cx="302168" cy="3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 camera clipart - Clipart World">
            <a:extLst>
              <a:ext uri="{FF2B5EF4-FFF2-40B4-BE49-F238E27FC236}">
                <a16:creationId xmlns:a16="http://schemas.microsoft.com/office/drawing/2014/main" id="{B1E6B03D-00CC-40D8-B353-0CC0AFE0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730">
            <a:off x="3290268" y="5373685"/>
            <a:ext cx="765250" cy="6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34BA5B4-F30C-456C-A9F7-449488A93162}"/>
              </a:ext>
            </a:extLst>
          </p:cNvPr>
          <p:cNvSpPr txBox="1"/>
          <p:nvPr/>
        </p:nvSpPr>
        <p:spPr>
          <a:xfrm>
            <a:off x="3227779" y="6012137"/>
            <a:ext cx="107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Picture Day</a:t>
            </a:r>
          </a:p>
        </p:txBody>
      </p:sp>
    </p:spTree>
    <p:extLst>
      <p:ext uri="{BB962C8B-B14F-4D97-AF65-F5344CB8AC3E}">
        <p14:creationId xmlns:p14="http://schemas.microsoft.com/office/powerpoint/2010/main" val="182306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9479</TotalTime>
  <Words>41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KG Miss Kindergarten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Laura Janke</cp:lastModifiedBy>
  <cp:revision>79</cp:revision>
  <cp:lastPrinted>2016-05-01T17:41:28Z</cp:lastPrinted>
  <dcterms:created xsi:type="dcterms:W3CDTF">2016-05-01T20:28:45Z</dcterms:created>
  <dcterms:modified xsi:type="dcterms:W3CDTF">2022-08-31T19:09:36Z</dcterms:modified>
</cp:coreProperties>
</file>