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540" r:id="rId2"/>
  </p:sldIdLst>
  <p:sldSz cx="7315200" cy="9601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KG Miss Kindergarten" panose="02000000000000000000" pitchFamily="2" charset="0"/>
      <p:regular r:id="rId7"/>
    </p:embeddedFont>
    <p:embeddedFont>
      <p:font typeface="KG Sorry Not Sorry Chub" panose="02000506000000020004" pitchFamily="2" charset="0"/>
      <p:regular r:id="rId8"/>
    </p:embeddedFont>
  </p:embeddedFontLst>
  <p:defaultTextStyle>
    <a:defPPr>
      <a:defRPr lang="en-US"/>
    </a:defPPr>
    <a:lvl1pPr marL="0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278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555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8833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111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387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7664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3942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0219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44AB"/>
    <a:srgbClr val="A985FF"/>
    <a:srgbClr val="2787FF"/>
    <a:srgbClr val="FF5F16"/>
    <a:srgbClr val="8E3BE0"/>
    <a:srgbClr val="45E2DB"/>
    <a:srgbClr val="FFAD14"/>
    <a:srgbClr val="E24494"/>
    <a:srgbClr val="81F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65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2784" y="108"/>
      </p:cViewPr>
      <p:guideLst>
        <p:guide orient="horz" pos="3024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982596"/>
            <a:ext cx="6217920" cy="20580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440680"/>
            <a:ext cx="512064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8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7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8953" y="435611"/>
            <a:ext cx="1728469" cy="92856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544" y="435611"/>
            <a:ext cx="5063490" cy="92856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6169661"/>
            <a:ext cx="6217920" cy="190690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069402"/>
            <a:ext cx="6217920" cy="210026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2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5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88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1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76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39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2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541" y="2538098"/>
            <a:ext cx="3395980" cy="718312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1442" y="2538098"/>
            <a:ext cx="3395980" cy="718312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84493"/>
            <a:ext cx="658368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3" y="2149159"/>
            <a:ext cx="3232150" cy="8956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78" indent="0">
              <a:buNone/>
              <a:defRPr sz="2200" b="1"/>
            </a:lvl2pPr>
            <a:lvl3pPr marL="992555" indent="0">
              <a:buNone/>
              <a:defRPr sz="2000" b="1"/>
            </a:lvl3pPr>
            <a:lvl4pPr marL="1488833" indent="0">
              <a:buNone/>
              <a:defRPr sz="1700" b="1"/>
            </a:lvl4pPr>
            <a:lvl5pPr marL="1985111" indent="0">
              <a:buNone/>
              <a:defRPr sz="1700" b="1"/>
            </a:lvl5pPr>
            <a:lvl6pPr marL="2481387" indent="0">
              <a:buNone/>
              <a:defRPr sz="1700" b="1"/>
            </a:lvl6pPr>
            <a:lvl7pPr marL="2977664" indent="0">
              <a:buNone/>
              <a:defRPr sz="1700" b="1"/>
            </a:lvl7pPr>
            <a:lvl8pPr marL="3473942" indent="0">
              <a:buNone/>
              <a:defRPr sz="1700" b="1"/>
            </a:lvl8pPr>
            <a:lvl9pPr marL="397021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3" y="3044826"/>
            <a:ext cx="3232150" cy="553180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149159"/>
            <a:ext cx="3233420" cy="8956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78" indent="0">
              <a:buNone/>
              <a:defRPr sz="2200" b="1"/>
            </a:lvl2pPr>
            <a:lvl3pPr marL="992555" indent="0">
              <a:buNone/>
              <a:defRPr sz="2000" b="1"/>
            </a:lvl3pPr>
            <a:lvl4pPr marL="1488833" indent="0">
              <a:buNone/>
              <a:defRPr sz="1700" b="1"/>
            </a:lvl4pPr>
            <a:lvl5pPr marL="1985111" indent="0">
              <a:buNone/>
              <a:defRPr sz="1700" b="1"/>
            </a:lvl5pPr>
            <a:lvl6pPr marL="2481387" indent="0">
              <a:buNone/>
              <a:defRPr sz="1700" b="1"/>
            </a:lvl6pPr>
            <a:lvl7pPr marL="2977664" indent="0">
              <a:buNone/>
              <a:defRPr sz="1700" b="1"/>
            </a:lvl7pPr>
            <a:lvl8pPr marL="3473942" indent="0">
              <a:buNone/>
              <a:defRPr sz="1700" b="1"/>
            </a:lvl8pPr>
            <a:lvl9pPr marL="397021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3044826"/>
            <a:ext cx="3233420" cy="553180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3" y="382271"/>
            <a:ext cx="2406651" cy="162687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382271"/>
            <a:ext cx="4089400" cy="819435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3" y="2009141"/>
            <a:ext cx="2406651" cy="6567488"/>
          </a:xfrm>
        </p:spPr>
        <p:txBody>
          <a:bodyPr/>
          <a:lstStyle>
            <a:lvl1pPr marL="0" indent="0">
              <a:buNone/>
              <a:defRPr sz="1500"/>
            </a:lvl1pPr>
            <a:lvl2pPr marL="496278" indent="0">
              <a:buNone/>
              <a:defRPr sz="1300"/>
            </a:lvl2pPr>
            <a:lvl3pPr marL="992555" indent="0">
              <a:buNone/>
              <a:defRPr sz="1100"/>
            </a:lvl3pPr>
            <a:lvl4pPr marL="1488833" indent="0">
              <a:buNone/>
              <a:defRPr sz="1000"/>
            </a:lvl4pPr>
            <a:lvl5pPr marL="1985111" indent="0">
              <a:buNone/>
              <a:defRPr sz="1000"/>
            </a:lvl5pPr>
            <a:lvl6pPr marL="2481387" indent="0">
              <a:buNone/>
              <a:defRPr sz="1000"/>
            </a:lvl6pPr>
            <a:lvl7pPr marL="2977664" indent="0">
              <a:buNone/>
              <a:defRPr sz="1000"/>
            </a:lvl7pPr>
            <a:lvl8pPr marL="3473942" indent="0">
              <a:buNone/>
              <a:defRPr sz="1000"/>
            </a:lvl8pPr>
            <a:lvl9pPr marL="397021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6720845"/>
            <a:ext cx="4389120" cy="79343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57884"/>
            <a:ext cx="4389120" cy="5760720"/>
          </a:xfrm>
        </p:spPr>
        <p:txBody>
          <a:bodyPr/>
          <a:lstStyle>
            <a:lvl1pPr marL="0" indent="0">
              <a:buNone/>
              <a:defRPr sz="3500"/>
            </a:lvl1pPr>
            <a:lvl2pPr marL="496278" indent="0">
              <a:buNone/>
              <a:defRPr sz="3000"/>
            </a:lvl2pPr>
            <a:lvl3pPr marL="992555" indent="0">
              <a:buNone/>
              <a:defRPr sz="2600"/>
            </a:lvl3pPr>
            <a:lvl4pPr marL="1488833" indent="0">
              <a:buNone/>
              <a:defRPr sz="2200"/>
            </a:lvl4pPr>
            <a:lvl5pPr marL="1985111" indent="0">
              <a:buNone/>
              <a:defRPr sz="2200"/>
            </a:lvl5pPr>
            <a:lvl6pPr marL="2481387" indent="0">
              <a:buNone/>
              <a:defRPr sz="2200"/>
            </a:lvl6pPr>
            <a:lvl7pPr marL="2977664" indent="0">
              <a:buNone/>
              <a:defRPr sz="2200"/>
            </a:lvl7pPr>
            <a:lvl8pPr marL="3473942" indent="0">
              <a:buNone/>
              <a:defRPr sz="2200"/>
            </a:lvl8pPr>
            <a:lvl9pPr marL="397021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514274"/>
            <a:ext cx="4389120" cy="1126808"/>
          </a:xfrm>
        </p:spPr>
        <p:txBody>
          <a:bodyPr/>
          <a:lstStyle>
            <a:lvl1pPr marL="0" indent="0">
              <a:buNone/>
              <a:defRPr sz="1500"/>
            </a:lvl1pPr>
            <a:lvl2pPr marL="496278" indent="0">
              <a:buNone/>
              <a:defRPr sz="1300"/>
            </a:lvl2pPr>
            <a:lvl3pPr marL="992555" indent="0">
              <a:buNone/>
              <a:defRPr sz="1100"/>
            </a:lvl3pPr>
            <a:lvl4pPr marL="1488833" indent="0">
              <a:buNone/>
              <a:defRPr sz="1000"/>
            </a:lvl4pPr>
            <a:lvl5pPr marL="1985111" indent="0">
              <a:buNone/>
              <a:defRPr sz="1000"/>
            </a:lvl5pPr>
            <a:lvl6pPr marL="2481387" indent="0">
              <a:buNone/>
              <a:defRPr sz="1000"/>
            </a:lvl6pPr>
            <a:lvl7pPr marL="2977664" indent="0">
              <a:buNone/>
              <a:defRPr sz="1000"/>
            </a:lvl7pPr>
            <a:lvl8pPr marL="3473942" indent="0">
              <a:buNone/>
              <a:defRPr sz="1000"/>
            </a:lvl8pPr>
            <a:lvl9pPr marL="397021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84493"/>
            <a:ext cx="6583680" cy="1600200"/>
          </a:xfrm>
          <a:prstGeom prst="rect">
            <a:avLst/>
          </a:prstGeom>
        </p:spPr>
        <p:txBody>
          <a:bodyPr vert="horz" lIns="99255" tIns="49626" rIns="99255" bIns="49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40282"/>
            <a:ext cx="6583680" cy="6336348"/>
          </a:xfrm>
          <a:prstGeom prst="rect">
            <a:avLst/>
          </a:prstGeom>
        </p:spPr>
        <p:txBody>
          <a:bodyPr vert="horz" lIns="99255" tIns="49626" rIns="99255" bIns="49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898891"/>
            <a:ext cx="1706880" cy="511174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4544-3E21-1D42-8C7F-B7A4F8E0F7E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898891"/>
            <a:ext cx="2316480" cy="511174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898891"/>
            <a:ext cx="1706880" cy="511174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627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208" indent="-372208" algn="l" defTabSz="496278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2" indent="-310174" algn="l" defTabSz="496278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694" indent="-248137" algn="l" defTabSz="49627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71" indent="-248137" algn="l" defTabSz="49627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3248" indent="-248137" algn="l" defTabSz="49627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526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5804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082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358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278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555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8833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111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387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7664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942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219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C2B03D-79F9-BA43-A9A8-CA87F651A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7302500" cy="9588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2F39A2-1A08-F547-B6D4-C7EA58852991}"/>
              </a:ext>
            </a:extLst>
          </p:cNvPr>
          <p:cNvSpPr txBox="1"/>
          <p:nvPr/>
        </p:nvSpPr>
        <p:spPr>
          <a:xfrm>
            <a:off x="3128671" y="5388607"/>
            <a:ext cx="9715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KG Miss Kindergarten" panose="02000000000000000000" pitchFamily="2" charset="77"/>
              </a:rPr>
              <a:t>Walking Field Trip Fire Station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422E1B-6678-3D4F-AF9B-F7BBB68287FC}"/>
              </a:ext>
            </a:extLst>
          </p:cNvPr>
          <p:cNvSpPr txBox="1"/>
          <p:nvPr/>
        </p:nvSpPr>
        <p:spPr>
          <a:xfrm>
            <a:off x="5185684" y="6838955"/>
            <a:ext cx="9715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KG Miss Kindergarten" panose="02000000000000000000" pitchFamily="2" charset="77"/>
              </a:rPr>
              <a:t>Field Trip- Pumpkin Farm</a:t>
            </a:r>
          </a:p>
        </p:txBody>
      </p:sp>
      <p:pic>
        <p:nvPicPr>
          <p:cNvPr id="36" name="Picture 2" descr="No School">
            <a:extLst>
              <a:ext uri="{FF2B5EF4-FFF2-40B4-BE49-F238E27FC236}">
                <a16:creationId xmlns:a16="http://schemas.microsoft.com/office/drawing/2014/main" id="{195755E1-200A-431D-96C4-61A55F085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388" y="8365999"/>
            <a:ext cx="811010" cy="5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No School">
            <a:extLst>
              <a:ext uri="{FF2B5EF4-FFF2-40B4-BE49-F238E27FC236}">
                <a16:creationId xmlns:a16="http://schemas.microsoft.com/office/drawing/2014/main" id="{3506B98D-4AEF-4560-A5B7-ECC9734D1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54" y="8365999"/>
            <a:ext cx="811010" cy="5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Early Dismissal Clipart – R.C. Longan Elementary School">
            <a:extLst>
              <a:ext uri="{FF2B5EF4-FFF2-40B4-BE49-F238E27FC236}">
                <a16:creationId xmlns:a16="http://schemas.microsoft.com/office/drawing/2014/main" id="{0B265176-32D0-400A-9736-E0A838748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31" y="6872448"/>
            <a:ext cx="794793" cy="77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lipart- cupcake">
            <a:extLst>
              <a:ext uri="{FF2B5EF4-FFF2-40B4-BE49-F238E27FC236}">
                <a16:creationId xmlns:a16="http://schemas.microsoft.com/office/drawing/2014/main" id="{70157D8B-FFE0-4C2C-B654-D8B9644A5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388" y="6890618"/>
            <a:ext cx="302168" cy="3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clipart- bronco">
            <a:extLst>
              <a:ext uri="{FF2B5EF4-FFF2-40B4-BE49-F238E27FC236}">
                <a16:creationId xmlns:a16="http://schemas.microsoft.com/office/drawing/2014/main" id="{E40B08EB-8AA2-43D6-9C02-FA1516730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70" y="4174489"/>
            <a:ext cx="222598" cy="3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clipart- bronco">
            <a:extLst>
              <a:ext uri="{FF2B5EF4-FFF2-40B4-BE49-F238E27FC236}">
                <a16:creationId xmlns:a16="http://schemas.microsoft.com/office/drawing/2014/main" id="{E58BE4E4-8FF7-4911-9472-96FEFBA88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70" y="5619810"/>
            <a:ext cx="222598" cy="3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49071CC-7C4C-47BA-8CF8-09E80C753B96}"/>
              </a:ext>
            </a:extLst>
          </p:cNvPr>
          <p:cNvSpPr txBox="1"/>
          <p:nvPr/>
        </p:nvSpPr>
        <p:spPr>
          <a:xfrm>
            <a:off x="5134614" y="3929017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Barrie Spirit Day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6B1E9A3-44E1-4C22-AAEF-BC8BA410BFCE}"/>
              </a:ext>
            </a:extLst>
          </p:cNvPr>
          <p:cNvSpPr txBox="1"/>
          <p:nvPr/>
        </p:nvSpPr>
        <p:spPr>
          <a:xfrm>
            <a:off x="5185684" y="5435051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Barrie Spirit Day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A63214-7AB6-48A8-A247-7223DB72FAAF}"/>
              </a:ext>
            </a:extLst>
          </p:cNvPr>
          <p:cNvSpPr txBox="1"/>
          <p:nvPr/>
        </p:nvSpPr>
        <p:spPr>
          <a:xfrm>
            <a:off x="4189458" y="7213364"/>
            <a:ext cx="9715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KG Miss Kindergarten" panose="02000000000000000000" pitchFamily="2" charset="77"/>
              </a:rPr>
              <a:t>Happy Birthday, Maxwell!</a:t>
            </a:r>
          </a:p>
        </p:txBody>
      </p:sp>
      <p:pic>
        <p:nvPicPr>
          <p:cNvPr id="1028" name="Picture 4" descr="Free Fire Truck Clip Art Pictures - Clipartix">
            <a:extLst>
              <a:ext uri="{FF2B5EF4-FFF2-40B4-BE49-F238E27FC236}">
                <a16:creationId xmlns:a16="http://schemas.microsoft.com/office/drawing/2014/main" id="{08B76CDD-04CF-4946-813D-A82BB7635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07" y="5877355"/>
            <a:ext cx="670658" cy="37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74C039C-599D-4FC5-B25A-6B2C134EDFDF}"/>
              </a:ext>
            </a:extLst>
          </p:cNvPr>
          <p:cNvSpPr txBox="1"/>
          <p:nvPr/>
        </p:nvSpPr>
        <p:spPr>
          <a:xfrm>
            <a:off x="2172456" y="6872448"/>
            <a:ext cx="971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KG Miss Kindergarten" panose="02000000000000000000" pitchFamily="2" charset="77"/>
              </a:rPr>
              <a:t>Fall Family Fun Night</a:t>
            </a:r>
          </a:p>
        </p:txBody>
      </p:sp>
      <p:pic>
        <p:nvPicPr>
          <p:cNvPr id="1030" name="Picture 6" descr="fall family clip art - Clip Art Library">
            <a:extLst>
              <a:ext uri="{FF2B5EF4-FFF2-40B4-BE49-F238E27FC236}">
                <a16:creationId xmlns:a16="http://schemas.microsoft.com/office/drawing/2014/main" id="{3DE03A8E-3934-4B3A-9A13-15A5E5D6E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02" y="7349050"/>
            <a:ext cx="83894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0D94ADC-A867-483E-8AC5-7B8AA1079758}"/>
              </a:ext>
            </a:extLst>
          </p:cNvPr>
          <p:cNvSpPr txBox="1"/>
          <p:nvPr/>
        </p:nvSpPr>
        <p:spPr>
          <a:xfrm>
            <a:off x="145789" y="2365996"/>
            <a:ext cx="48395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G Sorry Not Sorry Chub" panose="02000506000000020004" pitchFamily="2" charset="0"/>
              </a:rPr>
              <a:t>Upcoming events in October (dates TBD):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KG Sorry Not Sorry Chub" panose="02000506000000020004" pitchFamily="2" charset="0"/>
              </a:rPr>
              <a:t>PALS Testing </a:t>
            </a:r>
            <a:r>
              <a:rPr lang="en-US" sz="1100" dirty="0">
                <a:latin typeface="KG Sorry Not Sorry Chub" panose="02000506000000020004" pitchFamily="2" charset="0"/>
              </a:rPr>
              <a:t>(Window Opens Wednesday 10/12 to Wednesday 10/26)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KG Sorry Not Sorry Chub" panose="02000506000000020004" pitchFamily="2" charset="0"/>
              </a:rPr>
              <a:t>Apples &amp; Applesauce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KG Sorry Not Sorry Chub" panose="02000506000000020004" pitchFamily="2" charset="0"/>
              </a:rPr>
              <a:t>Fall party</a:t>
            </a:r>
          </a:p>
          <a:p>
            <a:r>
              <a:rPr lang="en-US" sz="1200" dirty="0">
                <a:latin typeface="KG Sorry Not Sorry Chub" panose="02000506000000020004" pitchFamily="2" charset="0"/>
              </a:rPr>
              <a:t>**look for notes coming home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E84A98-DCC9-40B2-9163-1886DCF9D326}"/>
              </a:ext>
            </a:extLst>
          </p:cNvPr>
          <p:cNvSpPr txBox="1"/>
          <p:nvPr/>
        </p:nvSpPr>
        <p:spPr>
          <a:xfrm>
            <a:off x="3173291" y="6838955"/>
            <a:ext cx="9715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KG Miss Kindergarten" panose="02000000000000000000" pitchFamily="2" charset="77"/>
              </a:rPr>
              <a:t>Picture Retake Day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CF663B-D51A-457F-B7D2-0ACECB01A80C}"/>
              </a:ext>
            </a:extLst>
          </p:cNvPr>
          <p:cNvSpPr txBox="1"/>
          <p:nvPr/>
        </p:nvSpPr>
        <p:spPr>
          <a:xfrm>
            <a:off x="3128671" y="6018304"/>
            <a:ext cx="9715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KG Miss Kindergarten" panose="02000000000000000000" pitchFamily="2" charset="77"/>
              </a:rPr>
              <a:t>PALS Window Opens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BB45B7-40FA-4421-8CD0-BF05EB5C6220}"/>
              </a:ext>
            </a:extLst>
          </p:cNvPr>
          <p:cNvCxnSpPr/>
          <p:nvPr/>
        </p:nvCxnSpPr>
        <p:spPr>
          <a:xfrm>
            <a:off x="3880338" y="6459415"/>
            <a:ext cx="27666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8A4315-B227-4545-A4F6-F8D041B71D80}"/>
              </a:ext>
            </a:extLst>
          </p:cNvPr>
          <p:cNvCxnSpPr>
            <a:cxnSpLocks/>
          </p:cNvCxnSpPr>
          <p:nvPr/>
        </p:nvCxnSpPr>
        <p:spPr>
          <a:xfrm>
            <a:off x="360507" y="7813528"/>
            <a:ext cx="62864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F8AA3E-1333-4028-B2F8-656106CEDD7D}"/>
              </a:ext>
            </a:extLst>
          </p:cNvPr>
          <p:cNvCxnSpPr>
            <a:cxnSpLocks/>
          </p:cNvCxnSpPr>
          <p:nvPr/>
        </p:nvCxnSpPr>
        <p:spPr>
          <a:xfrm>
            <a:off x="360507" y="8534400"/>
            <a:ext cx="32970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32" name="Picture 8" descr="Camera clipart. Free download transparent .PNG | Creazilla">
            <a:extLst>
              <a:ext uri="{FF2B5EF4-FFF2-40B4-BE49-F238E27FC236}">
                <a16:creationId xmlns:a16="http://schemas.microsoft.com/office/drawing/2014/main" id="{5D428437-605B-44B4-AAD3-E6E775738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76" y="7400954"/>
            <a:ext cx="636145" cy="5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Pumpkins Cliparts, Download Free Pumpkins Cliparts png images, Free  ClipArts on Clipart Library">
            <a:extLst>
              <a:ext uri="{FF2B5EF4-FFF2-40B4-BE49-F238E27FC236}">
                <a16:creationId xmlns:a16="http://schemas.microsoft.com/office/drawing/2014/main" id="{225D8E24-CA65-4EE9-AAB9-69B3654A9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78" y="7349050"/>
            <a:ext cx="600089" cy="60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97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9738</TotalTime>
  <Words>60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KG Miss Kindergarten</vt:lpstr>
      <vt:lpstr>KG Sorry Not Sorry Chub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Laura Janke</cp:lastModifiedBy>
  <cp:revision>77</cp:revision>
  <cp:lastPrinted>2016-05-01T17:41:28Z</cp:lastPrinted>
  <dcterms:created xsi:type="dcterms:W3CDTF">2016-05-01T20:28:45Z</dcterms:created>
  <dcterms:modified xsi:type="dcterms:W3CDTF">2022-10-03T12:17:34Z</dcterms:modified>
</cp:coreProperties>
</file>