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543" r:id="rId2"/>
  </p:sldIdLst>
  <p:sldSz cx="7315200" cy="96012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KG Miss Kindergarten" panose="02000000000000000000" pitchFamily="2" charset="0"/>
      <p:regular r:id="rId7"/>
    </p:embeddedFont>
  </p:embeddedFontLst>
  <p:defaultTextStyle>
    <a:defPPr>
      <a:defRPr lang="en-US"/>
    </a:defPPr>
    <a:lvl1pPr marL="0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278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555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8833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111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387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7664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3942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0219" algn="l" defTabSz="4962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FF44AB"/>
    <a:srgbClr val="A985FF"/>
    <a:srgbClr val="2787FF"/>
    <a:srgbClr val="FF5F16"/>
    <a:srgbClr val="8E3BE0"/>
    <a:srgbClr val="45E2DB"/>
    <a:srgbClr val="FFAD14"/>
    <a:srgbClr val="E24494"/>
    <a:srgbClr val="81F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65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2784" y="108"/>
      </p:cViewPr>
      <p:guideLst>
        <p:guide orient="horz" pos="3024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982596"/>
            <a:ext cx="6217920" cy="20580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440680"/>
            <a:ext cx="512064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8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7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3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0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8953" y="435611"/>
            <a:ext cx="1728469" cy="92856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544" y="435611"/>
            <a:ext cx="5063490" cy="92856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6169661"/>
            <a:ext cx="6217920" cy="190690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069402"/>
            <a:ext cx="6217920" cy="210026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2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5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88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51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76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39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02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541" y="2538098"/>
            <a:ext cx="3395980" cy="718312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1442" y="2538098"/>
            <a:ext cx="3395980" cy="718312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84493"/>
            <a:ext cx="658368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3" y="2149159"/>
            <a:ext cx="3232150" cy="8956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278" indent="0">
              <a:buNone/>
              <a:defRPr sz="2200" b="1"/>
            </a:lvl2pPr>
            <a:lvl3pPr marL="992555" indent="0">
              <a:buNone/>
              <a:defRPr sz="2000" b="1"/>
            </a:lvl3pPr>
            <a:lvl4pPr marL="1488833" indent="0">
              <a:buNone/>
              <a:defRPr sz="1700" b="1"/>
            </a:lvl4pPr>
            <a:lvl5pPr marL="1985111" indent="0">
              <a:buNone/>
              <a:defRPr sz="1700" b="1"/>
            </a:lvl5pPr>
            <a:lvl6pPr marL="2481387" indent="0">
              <a:buNone/>
              <a:defRPr sz="1700" b="1"/>
            </a:lvl6pPr>
            <a:lvl7pPr marL="2977664" indent="0">
              <a:buNone/>
              <a:defRPr sz="1700" b="1"/>
            </a:lvl7pPr>
            <a:lvl8pPr marL="3473942" indent="0">
              <a:buNone/>
              <a:defRPr sz="1700" b="1"/>
            </a:lvl8pPr>
            <a:lvl9pPr marL="397021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3" y="3044826"/>
            <a:ext cx="3232150" cy="553180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149159"/>
            <a:ext cx="3233420" cy="8956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278" indent="0">
              <a:buNone/>
              <a:defRPr sz="2200" b="1"/>
            </a:lvl2pPr>
            <a:lvl3pPr marL="992555" indent="0">
              <a:buNone/>
              <a:defRPr sz="2000" b="1"/>
            </a:lvl3pPr>
            <a:lvl4pPr marL="1488833" indent="0">
              <a:buNone/>
              <a:defRPr sz="1700" b="1"/>
            </a:lvl4pPr>
            <a:lvl5pPr marL="1985111" indent="0">
              <a:buNone/>
              <a:defRPr sz="1700" b="1"/>
            </a:lvl5pPr>
            <a:lvl6pPr marL="2481387" indent="0">
              <a:buNone/>
              <a:defRPr sz="1700" b="1"/>
            </a:lvl6pPr>
            <a:lvl7pPr marL="2977664" indent="0">
              <a:buNone/>
              <a:defRPr sz="1700" b="1"/>
            </a:lvl7pPr>
            <a:lvl8pPr marL="3473942" indent="0">
              <a:buNone/>
              <a:defRPr sz="1700" b="1"/>
            </a:lvl8pPr>
            <a:lvl9pPr marL="397021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3044826"/>
            <a:ext cx="3233420" cy="553180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3" y="382271"/>
            <a:ext cx="2406651" cy="162687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382271"/>
            <a:ext cx="4089400" cy="819435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3" y="2009141"/>
            <a:ext cx="2406651" cy="6567488"/>
          </a:xfrm>
        </p:spPr>
        <p:txBody>
          <a:bodyPr/>
          <a:lstStyle>
            <a:lvl1pPr marL="0" indent="0">
              <a:buNone/>
              <a:defRPr sz="1500"/>
            </a:lvl1pPr>
            <a:lvl2pPr marL="496278" indent="0">
              <a:buNone/>
              <a:defRPr sz="1300"/>
            </a:lvl2pPr>
            <a:lvl3pPr marL="992555" indent="0">
              <a:buNone/>
              <a:defRPr sz="1100"/>
            </a:lvl3pPr>
            <a:lvl4pPr marL="1488833" indent="0">
              <a:buNone/>
              <a:defRPr sz="1000"/>
            </a:lvl4pPr>
            <a:lvl5pPr marL="1985111" indent="0">
              <a:buNone/>
              <a:defRPr sz="1000"/>
            </a:lvl5pPr>
            <a:lvl6pPr marL="2481387" indent="0">
              <a:buNone/>
              <a:defRPr sz="1000"/>
            </a:lvl6pPr>
            <a:lvl7pPr marL="2977664" indent="0">
              <a:buNone/>
              <a:defRPr sz="1000"/>
            </a:lvl7pPr>
            <a:lvl8pPr marL="3473942" indent="0">
              <a:buNone/>
              <a:defRPr sz="1000"/>
            </a:lvl8pPr>
            <a:lvl9pPr marL="397021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6720845"/>
            <a:ext cx="4389120" cy="79343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857884"/>
            <a:ext cx="4389120" cy="5760720"/>
          </a:xfrm>
        </p:spPr>
        <p:txBody>
          <a:bodyPr/>
          <a:lstStyle>
            <a:lvl1pPr marL="0" indent="0">
              <a:buNone/>
              <a:defRPr sz="3500"/>
            </a:lvl1pPr>
            <a:lvl2pPr marL="496278" indent="0">
              <a:buNone/>
              <a:defRPr sz="3000"/>
            </a:lvl2pPr>
            <a:lvl3pPr marL="992555" indent="0">
              <a:buNone/>
              <a:defRPr sz="2600"/>
            </a:lvl3pPr>
            <a:lvl4pPr marL="1488833" indent="0">
              <a:buNone/>
              <a:defRPr sz="2200"/>
            </a:lvl4pPr>
            <a:lvl5pPr marL="1985111" indent="0">
              <a:buNone/>
              <a:defRPr sz="2200"/>
            </a:lvl5pPr>
            <a:lvl6pPr marL="2481387" indent="0">
              <a:buNone/>
              <a:defRPr sz="2200"/>
            </a:lvl6pPr>
            <a:lvl7pPr marL="2977664" indent="0">
              <a:buNone/>
              <a:defRPr sz="2200"/>
            </a:lvl7pPr>
            <a:lvl8pPr marL="3473942" indent="0">
              <a:buNone/>
              <a:defRPr sz="2200"/>
            </a:lvl8pPr>
            <a:lvl9pPr marL="397021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7514274"/>
            <a:ext cx="4389120" cy="1126808"/>
          </a:xfrm>
        </p:spPr>
        <p:txBody>
          <a:bodyPr/>
          <a:lstStyle>
            <a:lvl1pPr marL="0" indent="0">
              <a:buNone/>
              <a:defRPr sz="1500"/>
            </a:lvl1pPr>
            <a:lvl2pPr marL="496278" indent="0">
              <a:buNone/>
              <a:defRPr sz="1300"/>
            </a:lvl2pPr>
            <a:lvl3pPr marL="992555" indent="0">
              <a:buNone/>
              <a:defRPr sz="1100"/>
            </a:lvl3pPr>
            <a:lvl4pPr marL="1488833" indent="0">
              <a:buNone/>
              <a:defRPr sz="1000"/>
            </a:lvl4pPr>
            <a:lvl5pPr marL="1985111" indent="0">
              <a:buNone/>
              <a:defRPr sz="1000"/>
            </a:lvl5pPr>
            <a:lvl6pPr marL="2481387" indent="0">
              <a:buNone/>
              <a:defRPr sz="1000"/>
            </a:lvl6pPr>
            <a:lvl7pPr marL="2977664" indent="0">
              <a:buNone/>
              <a:defRPr sz="1000"/>
            </a:lvl7pPr>
            <a:lvl8pPr marL="3473942" indent="0">
              <a:buNone/>
              <a:defRPr sz="1000"/>
            </a:lvl8pPr>
            <a:lvl9pPr marL="397021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84493"/>
            <a:ext cx="6583680" cy="1600200"/>
          </a:xfrm>
          <a:prstGeom prst="rect">
            <a:avLst/>
          </a:prstGeom>
        </p:spPr>
        <p:txBody>
          <a:bodyPr vert="horz" lIns="99255" tIns="49626" rIns="99255" bIns="49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40282"/>
            <a:ext cx="6583680" cy="6336348"/>
          </a:xfrm>
          <a:prstGeom prst="rect">
            <a:avLst/>
          </a:prstGeom>
        </p:spPr>
        <p:txBody>
          <a:bodyPr vert="horz" lIns="99255" tIns="49626" rIns="99255" bIns="49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898891"/>
            <a:ext cx="1706880" cy="511174"/>
          </a:xfrm>
          <a:prstGeom prst="rect">
            <a:avLst/>
          </a:prstGeom>
        </p:spPr>
        <p:txBody>
          <a:bodyPr vert="horz" lIns="99255" tIns="49626" rIns="99255" bIns="4962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B4544-3E21-1D42-8C7F-B7A4F8E0F7E0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898891"/>
            <a:ext cx="2316480" cy="511174"/>
          </a:xfrm>
          <a:prstGeom prst="rect">
            <a:avLst/>
          </a:prstGeom>
        </p:spPr>
        <p:txBody>
          <a:bodyPr vert="horz" lIns="99255" tIns="49626" rIns="99255" bIns="4962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898891"/>
            <a:ext cx="1706880" cy="511174"/>
          </a:xfrm>
          <a:prstGeom prst="rect">
            <a:avLst/>
          </a:prstGeom>
        </p:spPr>
        <p:txBody>
          <a:bodyPr vert="horz" lIns="99255" tIns="49626" rIns="99255" bIns="4962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6278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208" indent="-372208" algn="l" defTabSz="496278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2" indent="-310174" algn="l" defTabSz="496278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694" indent="-248137" algn="l" defTabSz="49627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71" indent="-248137" algn="l" defTabSz="496278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3248" indent="-248137" algn="l" defTabSz="496278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9526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5804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082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8358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278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555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8833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111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387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7664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942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0219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9DCC11-7B16-F246-939C-F83FB87CC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7302500" cy="95885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6391009-BCEA-4000-9B26-BF70881A3243}"/>
              </a:ext>
            </a:extLst>
          </p:cNvPr>
          <p:cNvSpPr txBox="1"/>
          <p:nvPr/>
        </p:nvSpPr>
        <p:spPr>
          <a:xfrm>
            <a:off x="5134614" y="3929017"/>
            <a:ext cx="97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KG Miss Kindergarten" panose="02000000000000000000" pitchFamily="2" charset="77"/>
              </a:rPr>
              <a:t>Barrie Spirit Day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32D367-B7ED-434A-9D98-E1B77B4DF3EB}"/>
              </a:ext>
            </a:extLst>
          </p:cNvPr>
          <p:cNvSpPr txBox="1"/>
          <p:nvPr/>
        </p:nvSpPr>
        <p:spPr>
          <a:xfrm>
            <a:off x="5134614" y="2569140"/>
            <a:ext cx="97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KG Miss Kindergarten" panose="02000000000000000000" pitchFamily="2" charset="77"/>
              </a:rPr>
              <a:t>Barrie Spirit Day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8B0F24-1387-453F-8FC8-255DBD2B14F4}"/>
              </a:ext>
            </a:extLst>
          </p:cNvPr>
          <p:cNvSpPr txBox="1"/>
          <p:nvPr/>
        </p:nvSpPr>
        <p:spPr>
          <a:xfrm>
            <a:off x="5179947" y="5402056"/>
            <a:ext cx="97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KG Miss Kindergarten" panose="02000000000000000000" pitchFamily="2" charset="77"/>
              </a:rPr>
              <a:t>Barrie Spirit Day</a:t>
            </a:r>
          </a:p>
        </p:txBody>
      </p:sp>
      <p:pic>
        <p:nvPicPr>
          <p:cNvPr id="39" name="Picture 2" descr="Image result for clipart- bronco">
            <a:extLst>
              <a:ext uri="{FF2B5EF4-FFF2-40B4-BE49-F238E27FC236}">
                <a16:creationId xmlns:a16="http://schemas.microsoft.com/office/drawing/2014/main" id="{6BE13303-6CA1-449E-AE46-3A8A56039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70" y="4174489"/>
            <a:ext cx="222598" cy="3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mage result for clipart- bronco">
            <a:extLst>
              <a:ext uri="{FF2B5EF4-FFF2-40B4-BE49-F238E27FC236}">
                <a16:creationId xmlns:a16="http://schemas.microsoft.com/office/drawing/2014/main" id="{229C29A5-B86B-40E4-A5E0-4856B0955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499" y="2787643"/>
            <a:ext cx="218369" cy="3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Image result for clipart- bronco">
            <a:extLst>
              <a:ext uri="{FF2B5EF4-FFF2-40B4-BE49-F238E27FC236}">
                <a16:creationId xmlns:a16="http://schemas.microsoft.com/office/drawing/2014/main" id="{56E27B6D-5421-4286-BCA3-71E1C4E58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99" y="5635217"/>
            <a:ext cx="370769" cy="3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Early Dismissal Clipart – R.C. Longan Elementary School">
            <a:extLst>
              <a:ext uri="{FF2B5EF4-FFF2-40B4-BE49-F238E27FC236}">
                <a16:creationId xmlns:a16="http://schemas.microsoft.com/office/drawing/2014/main" id="{C02D4479-6383-47C3-9296-C2C531F72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68" y="5216212"/>
            <a:ext cx="580561" cy="56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No School">
            <a:extLst>
              <a:ext uri="{FF2B5EF4-FFF2-40B4-BE49-F238E27FC236}">
                <a16:creationId xmlns:a16="http://schemas.microsoft.com/office/drawing/2014/main" id="{7E9B4480-13C7-4D5C-8FDB-76C7FF528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095" y="7053014"/>
            <a:ext cx="811010" cy="5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No School">
            <a:extLst>
              <a:ext uri="{FF2B5EF4-FFF2-40B4-BE49-F238E27FC236}">
                <a16:creationId xmlns:a16="http://schemas.microsoft.com/office/drawing/2014/main" id="{01A726EE-AA3E-466D-89F5-D075EEAF7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604" y="7053014"/>
            <a:ext cx="811010" cy="5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No School">
            <a:extLst>
              <a:ext uri="{FF2B5EF4-FFF2-40B4-BE49-F238E27FC236}">
                <a16:creationId xmlns:a16="http://schemas.microsoft.com/office/drawing/2014/main" id="{39989FDB-7CD4-4B93-AE69-2602DB2A3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154" y="7037148"/>
            <a:ext cx="811010" cy="5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6" descr="Image result for clipart- cupcake">
            <a:extLst>
              <a:ext uri="{FF2B5EF4-FFF2-40B4-BE49-F238E27FC236}">
                <a16:creationId xmlns:a16="http://schemas.microsoft.com/office/drawing/2014/main" id="{F26513FD-46E1-4139-B6B6-625B4504B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697" y="2715492"/>
            <a:ext cx="302168" cy="32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B48A42A-7174-45E2-AD4C-408D2E854311}"/>
              </a:ext>
            </a:extLst>
          </p:cNvPr>
          <p:cNvSpPr txBox="1"/>
          <p:nvPr/>
        </p:nvSpPr>
        <p:spPr>
          <a:xfrm>
            <a:off x="3383411" y="2791944"/>
            <a:ext cx="9715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KG Miss Kindergarten" panose="02000000000000000000" pitchFamily="2" charset="77"/>
              </a:rPr>
              <a:t>Happy Birthday, Joshua</a:t>
            </a:r>
          </a:p>
        </p:txBody>
      </p:sp>
      <p:pic>
        <p:nvPicPr>
          <p:cNvPr id="1026" name="Picture 2" descr="Student School Parent-teacher Conference Clip Art, PNG, 1600x1392px,  Student, Boy, Cartoon, Cheek, Child Download Free">
            <a:extLst>
              <a:ext uri="{FF2B5EF4-FFF2-40B4-BE49-F238E27FC236}">
                <a16:creationId xmlns:a16="http://schemas.microsoft.com/office/drawing/2014/main" id="{7F392547-BD4F-491F-B083-0687133C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961" y="5402056"/>
            <a:ext cx="726310" cy="63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Student School Parent-teacher Conference Clip Art, PNG, 1600x1392px,  Student, Boy, Cartoon, Cheek, Child Download Free">
            <a:extLst>
              <a:ext uri="{FF2B5EF4-FFF2-40B4-BE49-F238E27FC236}">
                <a16:creationId xmlns:a16="http://schemas.microsoft.com/office/drawing/2014/main" id="{499B29C8-F8DE-4105-BAB0-59BDC7542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04" y="5486375"/>
            <a:ext cx="726310" cy="63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48934E0-BBB5-4592-9AC5-E0AB716CAD39}"/>
              </a:ext>
            </a:extLst>
          </p:cNvPr>
          <p:cNvSpPr txBox="1"/>
          <p:nvPr/>
        </p:nvSpPr>
        <p:spPr>
          <a:xfrm>
            <a:off x="2180693" y="6036365"/>
            <a:ext cx="971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KG Miss Kindergarten" panose="02000000000000000000" pitchFamily="2" charset="77"/>
              </a:rPr>
              <a:t>Parent-Teacher Conference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E40898-C8B1-4569-B719-D5F1D8CA5B24}"/>
              </a:ext>
            </a:extLst>
          </p:cNvPr>
          <p:cNvSpPr txBox="1"/>
          <p:nvPr/>
        </p:nvSpPr>
        <p:spPr>
          <a:xfrm>
            <a:off x="4171604" y="6058792"/>
            <a:ext cx="971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KG Miss Kindergarten" panose="02000000000000000000" pitchFamily="2" charset="77"/>
              </a:rPr>
              <a:t>Parent-Teacher Conference</a:t>
            </a:r>
          </a:p>
        </p:txBody>
      </p:sp>
      <p:pic>
        <p:nvPicPr>
          <p:cNvPr id="51" name="Picture 2" descr="Autumn harvest clipart. Free download transparent .PNG | Creazilla">
            <a:extLst>
              <a:ext uri="{FF2B5EF4-FFF2-40B4-BE49-F238E27FC236}">
                <a16:creationId xmlns:a16="http://schemas.microsoft.com/office/drawing/2014/main" id="{027FF373-F124-4388-A5BD-204D05768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91" y="7374989"/>
            <a:ext cx="921564" cy="58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6AE4597-9F30-4C4A-A5D1-A7357CC94D14}"/>
              </a:ext>
            </a:extLst>
          </p:cNvPr>
          <p:cNvSpPr txBox="1"/>
          <p:nvPr/>
        </p:nvSpPr>
        <p:spPr>
          <a:xfrm>
            <a:off x="2115826" y="6912220"/>
            <a:ext cx="1028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KG Miss Kindergarten" panose="02000000000000000000" pitchFamily="2" charset="0"/>
              </a:rPr>
              <a:t>Harvest Party</a:t>
            </a:r>
          </a:p>
        </p:txBody>
      </p:sp>
      <p:pic>
        <p:nvPicPr>
          <p:cNvPr id="53" name="Picture 4" descr="Click Here To Find Out When You Are &amp;quot;star Of The Week&amp;quot; Clipart - Full Size  Clipart (#1104024) - PinClipart">
            <a:extLst>
              <a:ext uri="{FF2B5EF4-FFF2-40B4-BE49-F238E27FC236}">
                <a16:creationId xmlns:a16="http://schemas.microsoft.com/office/drawing/2014/main" id="{F087DCE4-826B-437C-9AC2-B1C69B57D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898" y="3797948"/>
            <a:ext cx="527659" cy="54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58768A2-D4DC-4E43-B30B-0094394E36CB}"/>
              </a:ext>
            </a:extLst>
          </p:cNvPr>
          <p:cNvSpPr txBox="1"/>
          <p:nvPr/>
        </p:nvSpPr>
        <p:spPr>
          <a:xfrm>
            <a:off x="1154625" y="4362734"/>
            <a:ext cx="971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KG Miss Kindergarten" panose="02000000000000000000" pitchFamily="2" charset="77"/>
              </a:rPr>
              <a:t>Star of the Week- </a:t>
            </a:r>
            <a:r>
              <a:rPr lang="en-US" sz="1000" b="1" dirty="0" err="1">
                <a:latin typeface="KG Miss Kindergarten" panose="02000000000000000000" pitchFamily="2" charset="77"/>
              </a:rPr>
              <a:t>Westyn</a:t>
            </a:r>
            <a:endParaRPr lang="en-US" sz="1000" b="1" dirty="0">
              <a:latin typeface="KG Miss Kindergarten" panose="02000000000000000000" pitchFamily="2" charset="77"/>
            </a:endParaRPr>
          </a:p>
        </p:txBody>
      </p:sp>
      <p:pic>
        <p:nvPicPr>
          <p:cNvPr id="55" name="Picture 4" descr="Click Here To Find Out When You Are &amp;quot;star Of The Week&amp;quot; Clipart - Full Size  Clipart (#1104024) - PinClipart">
            <a:extLst>
              <a:ext uri="{FF2B5EF4-FFF2-40B4-BE49-F238E27FC236}">
                <a16:creationId xmlns:a16="http://schemas.microsoft.com/office/drawing/2014/main" id="{EFD0AE49-A6D5-4B72-A763-A9C5C410D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28" y="5602111"/>
            <a:ext cx="527659" cy="54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45FFBDBF-8971-4DAA-9678-2A97042B8A1C}"/>
              </a:ext>
            </a:extLst>
          </p:cNvPr>
          <p:cNvSpPr txBox="1"/>
          <p:nvPr/>
        </p:nvSpPr>
        <p:spPr>
          <a:xfrm>
            <a:off x="1200600" y="5969113"/>
            <a:ext cx="971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KG Miss Kindergarten" panose="02000000000000000000" pitchFamily="2" charset="77"/>
              </a:rPr>
              <a:t>Star of the Week- Melanie</a:t>
            </a:r>
          </a:p>
        </p:txBody>
      </p:sp>
    </p:spTree>
    <p:extLst>
      <p:ext uri="{BB962C8B-B14F-4D97-AF65-F5344CB8AC3E}">
        <p14:creationId xmlns:p14="http://schemas.microsoft.com/office/powerpoint/2010/main" val="2954023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9449</TotalTime>
  <Words>29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KG Miss Kindergarten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</dc:creator>
  <cp:lastModifiedBy>Laura Janke</cp:lastModifiedBy>
  <cp:revision>72</cp:revision>
  <cp:lastPrinted>2016-05-01T17:41:28Z</cp:lastPrinted>
  <dcterms:created xsi:type="dcterms:W3CDTF">2016-05-01T20:28:45Z</dcterms:created>
  <dcterms:modified xsi:type="dcterms:W3CDTF">2022-10-31T12:24:15Z</dcterms:modified>
</cp:coreProperties>
</file>