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sldIdLst>
    <p:sldId id="546" r:id="rId2"/>
  </p:sldIdLst>
  <p:sldSz cx="7315200" cy="96012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KG Miss Kindergarten" panose="02000000000000000000" pitchFamily="2" charset="0"/>
      <p:regular r:id="rId7"/>
    </p:embeddedFont>
  </p:embeddedFontLst>
  <p:defaultTextStyle>
    <a:defPPr>
      <a:defRPr lang="en-US"/>
    </a:defPPr>
    <a:lvl1pPr marL="0" algn="l" defTabSz="49627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496278" algn="l" defTabSz="49627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992555" algn="l" defTabSz="49627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488833" algn="l" defTabSz="49627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1985111" algn="l" defTabSz="49627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481387" algn="l" defTabSz="49627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2977664" algn="l" defTabSz="49627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473942" algn="l" defTabSz="49627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3970219" algn="l" defTabSz="49627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FFFFF"/>
    <a:srgbClr val="FF44AB"/>
    <a:srgbClr val="A985FF"/>
    <a:srgbClr val="2787FF"/>
    <a:srgbClr val="FF5F16"/>
    <a:srgbClr val="8E3BE0"/>
    <a:srgbClr val="45E2DB"/>
    <a:srgbClr val="FFAD14"/>
    <a:srgbClr val="E24494"/>
    <a:srgbClr val="81F5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2765" autoAdjust="0"/>
    <p:restoredTop sz="94660"/>
  </p:normalViewPr>
  <p:slideViewPr>
    <p:cSldViewPr snapToGrid="0" snapToObjects="1">
      <p:cViewPr varScale="1">
        <p:scale>
          <a:sx n="82" d="100"/>
          <a:sy n="82" d="100"/>
        </p:scale>
        <p:origin x="2784" y="108"/>
      </p:cViewPr>
      <p:guideLst>
        <p:guide orient="horz" pos="3024"/>
        <p:guide pos="230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8" d="100"/>
        <a:sy n="98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tableStyles" Target="tableStyles.xml"/><Relationship Id="rId5" Type="http://schemas.openxmlformats.org/officeDocument/2006/relationships/font" Target="fonts/font3.fntdata"/><Relationship Id="rId10" Type="http://schemas.openxmlformats.org/officeDocument/2006/relationships/theme" Target="theme/theme1.xml"/><Relationship Id="rId4" Type="http://schemas.openxmlformats.org/officeDocument/2006/relationships/font" Target="fonts/font2.fntdata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8640" y="2982596"/>
            <a:ext cx="6217920" cy="205803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97280" y="5440680"/>
            <a:ext cx="5120640" cy="24536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96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2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888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851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813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776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739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702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B4544-3E21-1D42-8C7F-B7A4F8E0F7E0}" type="datetimeFigureOut">
              <a:rPr lang="en-US" smtClean="0"/>
              <a:pPr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FF423-C5B5-3049-A245-940241B7D4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B4544-3E21-1D42-8C7F-B7A4F8E0F7E0}" type="datetimeFigureOut">
              <a:rPr lang="en-US" smtClean="0"/>
              <a:pPr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FF423-C5B5-3049-A245-940241B7D4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8953" y="435611"/>
            <a:ext cx="1728469" cy="928560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3544" y="435611"/>
            <a:ext cx="5063490" cy="928560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B4544-3E21-1D42-8C7F-B7A4F8E0F7E0}" type="datetimeFigureOut">
              <a:rPr lang="en-US" smtClean="0"/>
              <a:pPr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FF423-C5B5-3049-A245-940241B7D4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B4544-3E21-1D42-8C7F-B7A4F8E0F7E0}" type="datetimeFigureOut">
              <a:rPr lang="en-US" smtClean="0"/>
              <a:pPr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FF423-C5B5-3049-A245-940241B7D4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851" y="6169661"/>
            <a:ext cx="6217920" cy="1906905"/>
          </a:xfrm>
        </p:spPr>
        <p:txBody>
          <a:bodyPr anchor="t"/>
          <a:lstStyle>
            <a:lvl1pPr algn="l">
              <a:defRPr sz="43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7851" y="4069402"/>
            <a:ext cx="6217920" cy="2100263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962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9255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8883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8511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48138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97766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47394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97021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B4544-3E21-1D42-8C7F-B7A4F8E0F7E0}" type="datetimeFigureOut">
              <a:rPr lang="en-US" smtClean="0"/>
              <a:pPr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FF423-C5B5-3049-A245-940241B7D4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3541" y="2538098"/>
            <a:ext cx="3395980" cy="7183121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01442" y="2538098"/>
            <a:ext cx="3395980" cy="7183121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B4544-3E21-1D42-8C7F-B7A4F8E0F7E0}" type="datetimeFigureOut">
              <a:rPr lang="en-US" smtClean="0"/>
              <a:pPr/>
              <a:t>11/22/2022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FF423-C5B5-3049-A245-940241B7D4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384493"/>
            <a:ext cx="6583680" cy="1600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3" y="2149159"/>
            <a:ext cx="3232150" cy="895667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6278" indent="0">
              <a:buNone/>
              <a:defRPr sz="2200" b="1"/>
            </a:lvl2pPr>
            <a:lvl3pPr marL="992555" indent="0">
              <a:buNone/>
              <a:defRPr sz="2000" b="1"/>
            </a:lvl3pPr>
            <a:lvl4pPr marL="1488833" indent="0">
              <a:buNone/>
              <a:defRPr sz="1700" b="1"/>
            </a:lvl4pPr>
            <a:lvl5pPr marL="1985111" indent="0">
              <a:buNone/>
              <a:defRPr sz="1700" b="1"/>
            </a:lvl5pPr>
            <a:lvl6pPr marL="2481387" indent="0">
              <a:buNone/>
              <a:defRPr sz="1700" b="1"/>
            </a:lvl6pPr>
            <a:lvl7pPr marL="2977664" indent="0">
              <a:buNone/>
              <a:defRPr sz="1700" b="1"/>
            </a:lvl7pPr>
            <a:lvl8pPr marL="3473942" indent="0">
              <a:buNone/>
              <a:defRPr sz="1700" b="1"/>
            </a:lvl8pPr>
            <a:lvl9pPr marL="3970219" indent="0">
              <a:buNone/>
              <a:defRPr sz="17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5763" y="3044826"/>
            <a:ext cx="3232150" cy="553180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716021" y="2149159"/>
            <a:ext cx="3233420" cy="895667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6278" indent="0">
              <a:buNone/>
              <a:defRPr sz="2200" b="1"/>
            </a:lvl2pPr>
            <a:lvl3pPr marL="992555" indent="0">
              <a:buNone/>
              <a:defRPr sz="2000" b="1"/>
            </a:lvl3pPr>
            <a:lvl4pPr marL="1488833" indent="0">
              <a:buNone/>
              <a:defRPr sz="1700" b="1"/>
            </a:lvl4pPr>
            <a:lvl5pPr marL="1985111" indent="0">
              <a:buNone/>
              <a:defRPr sz="1700" b="1"/>
            </a:lvl5pPr>
            <a:lvl6pPr marL="2481387" indent="0">
              <a:buNone/>
              <a:defRPr sz="1700" b="1"/>
            </a:lvl6pPr>
            <a:lvl7pPr marL="2977664" indent="0">
              <a:buNone/>
              <a:defRPr sz="1700" b="1"/>
            </a:lvl7pPr>
            <a:lvl8pPr marL="3473942" indent="0">
              <a:buNone/>
              <a:defRPr sz="1700" b="1"/>
            </a:lvl8pPr>
            <a:lvl9pPr marL="3970219" indent="0">
              <a:buNone/>
              <a:defRPr sz="17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716021" y="3044826"/>
            <a:ext cx="3233420" cy="553180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B4544-3E21-1D42-8C7F-B7A4F8E0F7E0}" type="datetimeFigureOut">
              <a:rPr lang="en-US" smtClean="0"/>
              <a:pPr/>
              <a:t>11/22/2022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FF423-C5B5-3049-A245-940241B7D4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B4544-3E21-1D42-8C7F-B7A4F8E0F7E0}" type="datetimeFigureOut">
              <a:rPr lang="en-US" smtClean="0"/>
              <a:pPr/>
              <a:t>11/22/2022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FF423-C5B5-3049-A245-940241B7D4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B4544-3E21-1D42-8C7F-B7A4F8E0F7E0}" type="datetimeFigureOut">
              <a:rPr lang="en-US" smtClean="0"/>
              <a:pPr/>
              <a:t>11/22/2022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FF423-C5B5-3049-A245-940241B7D4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3" y="382271"/>
            <a:ext cx="2406651" cy="162687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60040" y="382271"/>
            <a:ext cx="4089400" cy="8194358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5763" y="2009141"/>
            <a:ext cx="2406651" cy="6567488"/>
          </a:xfrm>
        </p:spPr>
        <p:txBody>
          <a:bodyPr/>
          <a:lstStyle>
            <a:lvl1pPr marL="0" indent="0">
              <a:buNone/>
              <a:defRPr sz="1500"/>
            </a:lvl1pPr>
            <a:lvl2pPr marL="496278" indent="0">
              <a:buNone/>
              <a:defRPr sz="1300"/>
            </a:lvl2pPr>
            <a:lvl3pPr marL="992555" indent="0">
              <a:buNone/>
              <a:defRPr sz="1100"/>
            </a:lvl3pPr>
            <a:lvl4pPr marL="1488833" indent="0">
              <a:buNone/>
              <a:defRPr sz="1000"/>
            </a:lvl4pPr>
            <a:lvl5pPr marL="1985111" indent="0">
              <a:buNone/>
              <a:defRPr sz="1000"/>
            </a:lvl5pPr>
            <a:lvl6pPr marL="2481387" indent="0">
              <a:buNone/>
              <a:defRPr sz="1000"/>
            </a:lvl6pPr>
            <a:lvl7pPr marL="2977664" indent="0">
              <a:buNone/>
              <a:defRPr sz="1000"/>
            </a:lvl7pPr>
            <a:lvl8pPr marL="3473942" indent="0">
              <a:buNone/>
              <a:defRPr sz="1000"/>
            </a:lvl8pPr>
            <a:lvl9pPr marL="397021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B4544-3E21-1D42-8C7F-B7A4F8E0F7E0}" type="datetimeFigureOut">
              <a:rPr lang="en-US" smtClean="0"/>
              <a:pPr/>
              <a:t>11/22/2022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FF423-C5B5-3049-A245-940241B7D4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3830" y="6720845"/>
            <a:ext cx="4389120" cy="793433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433830" y="857884"/>
            <a:ext cx="4389120" cy="5760720"/>
          </a:xfrm>
        </p:spPr>
        <p:txBody>
          <a:bodyPr/>
          <a:lstStyle>
            <a:lvl1pPr marL="0" indent="0">
              <a:buNone/>
              <a:defRPr sz="3500"/>
            </a:lvl1pPr>
            <a:lvl2pPr marL="496278" indent="0">
              <a:buNone/>
              <a:defRPr sz="3000"/>
            </a:lvl2pPr>
            <a:lvl3pPr marL="992555" indent="0">
              <a:buNone/>
              <a:defRPr sz="2600"/>
            </a:lvl3pPr>
            <a:lvl4pPr marL="1488833" indent="0">
              <a:buNone/>
              <a:defRPr sz="2200"/>
            </a:lvl4pPr>
            <a:lvl5pPr marL="1985111" indent="0">
              <a:buNone/>
              <a:defRPr sz="2200"/>
            </a:lvl5pPr>
            <a:lvl6pPr marL="2481387" indent="0">
              <a:buNone/>
              <a:defRPr sz="2200"/>
            </a:lvl6pPr>
            <a:lvl7pPr marL="2977664" indent="0">
              <a:buNone/>
              <a:defRPr sz="2200"/>
            </a:lvl7pPr>
            <a:lvl8pPr marL="3473942" indent="0">
              <a:buNone/>
              <a:defRPr sz="2200"/>
            </a:lvl8pPr>
            <a:lvl9pPr marL="3970219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3830" y="7514274"/>
            <a:ext cx="4389120" cy="1126808"/>
          </a:xfrm>
        </p:spPr>
        <p:txBody>
          <a:bodyPr/>
          <a:lstStyle>
            <a:lvl1pPr marL="0" indent="0">
              <a:buNone/>
              <a:defRPr sz="1500"/>
            </a:lvl1pPr>
            <a:lvl2pPr marL="496278" indent="0">
              <a:buNone/>
              <a:defRPr sz="1300"/>
            </a:lvl2pPr>
            <a:lvl3pPr marL="992555" indent="0">
              <a:buNone/>
              <a:defRPr sz="1100"/>
            </a:lvl3pPr>
            <a:lvl4pPr marL="1488833" indent="0">
              <a:buNone/>
              <a:defRPr sz="1000"/>
            </a:lvl4pPr>
            <a:lvl5pPr marL="1985111" indent="0">
              <a:buNone/>
              <a:defRPr sz="1000"/>
            </a:lvl5pPr>
            <a:lvl6pPr marL="2481387" indent="0">
              <a:buNone/>
              <a:defRPr sz="1000"/>
            </a:lvl6pPr>
            <a:lvl7pPr marL="2977664" indent="0">
              <a:buNone/>
              <a:defRPr sz="1000"/>
            </a:lvl7pPr>
            <a:lvl8pPr marL="3473942" indent="0">
              <a:buNone/>
              <a:defRPr sz="1000"/>
            </a:lvl8pPr>
            <a:lvl9pPr marL="397021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B4544-3E21-1D42-8C7F-B7A4F8E0F7E0}" type="datetimeFigureOut">
              <a:rPr lang="en-US" smtClean="0"/>
              <a:pPr/>
              <a:t>11/22/2022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FF423-C5B5-3049-A245-940241B7D4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5760" y="384493"/>
            <a:ext cx="6583680" cy="1600200"/>
          </a:xfrm>
          <a:prstGeom prst="rect">
            <a:avLst/>
          </a:prstGeom>
        </p:spPr>
        <p:txBody>
          <a:bodyPr vert="horz" lIns="99255" tIns="49626" rIns="99255" bIns="49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" y="2240282"/>
            <a:ext cx="6583680" cy="6336348"/>
          </a:xfrm>
          <a:prstGeom prst="rect">
            <a:avLst/>
          </a:prstGeom>
        </p:spPr>
        <p:txBody>
          <a:bodyPr vert="horz" lIns="99255" tIns="49626" rIns="99255" bIns="49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5760" y="8898891"/>
            <a:ext cx="1706880" cy="511174"/>
          </a:xfrm>
          <a:prstGeom prst="rect">
            <a:avLst/>
          </a:prstGeom>
        </p:spPr>
        <p:txBody>
          <a:bodyPr vert="horz" lIns="99255" tIns="49626" rIns="99255" bIns="49626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4B4544-3E21-1D42-8C7F-B7A4F8E0F7E0}" type="datetimeFigureOut">
              <a:rPr lang="en-US" smtClean="0"/>
              <a:pPr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99360" y="8898891"/>
            <a:ext cx="2316480" cy="511174"/>
          </a:xfrm>
          <a:prstGeom prst="rect">
            <a:avLst/>
          </a:prstGeom>
        </p:spPr>
        <p:txBody>
          <a:bodyPr vert="horz" lIns="99255" tIns="49626" rIns="99255" bIns="49626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242560" y="8898891"/>
            <a:ext cx="1706880" cy="511174"/>
          </a:xfrm>
          <a:prstGeom prst="rect">
            <a:avLst/>
          </a:prstGeom>
        </p:spPr>
        <p:txBody>
          <a:bodyPr vert="horz" lIns="99255" tIns="49626" rIns="99255" bIns="49626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EFF423-C5B5-3049-A245-940241B7D4F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96278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2208" indent="-372208" algn="l" defTabSz="496278" rtl="0" eaLnBrk="1" latinLnBrk="0" hangingPunct="1">
        <a:spcBef>
          <a:spcPct val="20000"/>
        </a:spcBef>
        <a:buFont typeface="Arial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06452" indent="-310174" algn="l" defTabSz="496278" rtl="0" eaLnBrk="1" latinLnBrk="0" hangingPunct="1">
        <a:spcBef>
          <a:spcPct val="20000"/>
        </a:spcBef>
        <a:buFont typeface="Arial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240694" indent="-248137" algn="l" defTabSz="496278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36971" indent="-248137" algn="l" defTabSz="496278" rtl="0" eaLnBrk="1" latinLnBrk="0" hangingPunct="1">
        <a:spcBef>
          <a:spcPct val="20000"/>
        </a:spcBef>
        <a:buFont typeface="Arial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33248" indent="-248137" algn="l" defTabSz="496278" rtl="0" eaLnBrk="1" latinLnBrk="0" hangingPunct="1">
        <a:spcBef>
          <a:spcPct val="20000"/>
        </a:spcBef>
        <a:buFont typeface="Arial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29526" indent="-248137" algn="l" defTabSz="496278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25804" indent="-248137" algn="l" defTabSz="496278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22082" indent="-248137" algn="l" defTabSz="496278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18358" indent="-248137" algn="l" defTabSz="496278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9627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6278" algn="l" defTabSz="49627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92555" algn="l" defTabSz="49627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88833" algn="l" defTabSz="49627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85111" algn="l" defTabSz="49627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81387" algn="l" defTabSz="49627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7664" algn="l" defTabSz="49627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73942" algn="l" defTabSz="49627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70219" algn="l" defTabSz="49627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5037A0D-3FB2-0048-9291-D553695B04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" y="6350"/>
            <a:ext cx="7302500" cy="9588500"/>
          </a:xfrm>
          <a:prstGeom prst="rect">
            <a:avLst/>
          </a:prstGeom>
        </p:spPr>
      </p:pic>
      <p:pic>
        <p:nvPicPr>
          <p:cNvPr id="36" name="Picture 4" descr="Click Here To Find Out When You Are &amp;quot;star Of The Week&amp;quot; Clipart - Full Size  Clipart (#1104024) - PinClipart">
            <a:extLst>
              <a:ext uri="{FF2B5EF4-FFF2-40B4-BE49-F238E27FC236}">
                <a16:creationId xmlns:a16="http://schemas.microsoft.com/office/drawing/2014/main" id="{4332C13C-7D56-45E6-8E50-47277108D4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898" y="3797948"/>
            <a:ext cx="527659" cy="543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4" descr="Click Here To Find Out When You Are &amp;quot;star Of The Week&amp;quot; Clipart - Full Size  Clipart (#1104024) - PinClipart">
            <a:extLst>
              <a:ext uri="{FF2B5EF4-FFF2-40B4-BE49-F238E27FC236}">
                <a16:creationId xmlns:a16="http://schemas.microsoft.com/office/drawing/2014/main" id="{6EF855F7-EEFC-43AB-9240-19CA97FF31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6468" y="5479026"/>
            <a:ext cx="527659" cy="543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2CC67589-950E-4CBC-963B-F3E77D8155E2}"/>
              </a:ext>
            </a:extLst>
          </p:cNvPr>
          <p:cNvSpPr txBox="1"/>
          <p:nvPr/>
        </p:nvSpPr>
        <p:spPr>
          <a:xfrm>
            <a:off x="1154625" y="4362734"/>
            <a:ext cx="9715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latin typeface="KG Miss Kindergarten" panose="02000000000000000000" pitchFamily="2" charset="77"/>
              </a:rPr>
              <a:t>Star of the Week- Mason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9F9C24C-E1C6-4940-A799-C87356B9786B}"/>
              </a:ext>
            </a:extLst>
          </p:cNvPr>
          <p:cNvSpPr txBox="1"/>
          <p:nvPr/>
        </p:nvSpPr>
        <p:spPr>
          <a:xfrm>
            <a:off x="1154625" y="6041997"/>
            <a:ext cx="9715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latin typeface="KG Miss Kindergarten" panose="02000000000000000000" pitchFamily="2" charset="77"/>
              </a:rPr>
              <a:t>Star of the Week- Max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3FD1CDC3-4494-4CCA-97B0-6F53C5AAE846}"/>
              </a:ext>
            </a:extLst>
          </p:cNvPr>
          <p:cNvSpPr txBox="1"/>
          <p:nvPr/>
        </p:nvSpPr>
        <p:spPr>
          <a:xfrm>
            <a:off x="5134614" y="2569140"/>
            <a:ext cx="9715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latin typeface="KG Miss Kindergarten" panose="02000000000000000000" pitchFamily="2" charset="77"/>
              </a:rPr>
              <a:t>Barrie Spirit Day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AAD82DEF-443B-41F2-A331-7C402488A111}"/>
              </a:ext>
            </a:extLst>
          </p:cNvPr>
          <p:cNvSpPr txBox="1"/>
          <p:nvPr/>
        </p:nvSpPr>
        <p:spPr>
          <a:xfrm>
            <a:off x="5134614" y="3979808"/>
            <a:ext cx="9715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latin typeface="KG Miss Kindergarten" panose="02000000000000000000" pitchFamily="2" charset="77"/>
              </a:rPr>
              <a:t>Barrie Spirit Day</a:t>
            </a:r>
          </a:p>
        </p:txBody>
      </p:sp>
      <p:pic>
        <p:nvPicPr>
          <p:cNvPr id="45" name="Picture 2" descr="Image result for clipart- bronco">
            <a:extLst>
              <a:ext uri="{FF2B5EF4-FFF2-40B4-BE49-F238E27FC236}">
                <a16:creationId xmlns:a16="http://schemas.microsoft.com/office/drawing/2014/main" id="{C8C3AC80-FA0D-456A-88A4-411BE34177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2499" y="2787643"/>
            <a:ext cx="218369" cy="333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2" descr="Image result for clipart- bronco">
            <a:extLst>
              <a:ext uri="{FF2B5EF4-FFF2-40B4-BE49-F238E27FC236}">
                <a16:creationId xmlns:a16="http://schemas.microsoft.com/office/drawing/2014/main" id="{FC73B733-AA66-498A-BCC4-FA5D6F3661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2499" y="4193915"/>
            <a:ext cx="218369" cy="333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16" descr="Image result for clipart- cupcake">
            <a:extLst>
              <a:ext uri="{FF2B5EF4-FFF2-40B4-BE49-F238E27FC236}">
                <a16:creationId xmlns:a16="http://schemas.microsoft.com/office/drawing/2014/main" id="{BE3C002A-8138-42DD-B895-22D9C7215D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0599" y="6238163"/>
            <a:ext cx="302168" cy="322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2" descr="No School">
            <a:extLst>
              <a:ext uri="{FF2B5EF4-FFF2-40B4-BE49-F238E27FC236}">
                <a16:creationId xmlns:a16="http://schemas.microsoft.com/office/drawing/2014/main" id="{3A56F18D-6A83-48A2-98A1-27B7B7CF46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6222" y="8420255"/>
            <a:ext cx="811010" cy="577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2" descr="No School">
            <a:extLst>
              <a:ext uri="{FF2B5EF4-FFF2-40B4-BE49-F238E27FC236}">
                <a16:creationId xmlns:a16="http://schemas.microsoft.com/office/drawing/2014/main" id="{65A3F508-BF0F-466F-88DF-1BEE4CB5EC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6572" y="8420255"/>
            <a:ext cx="811010" cy="577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2" descr="No School">
            <a:extLst>
              <a:ext uri="{FF2B5EF4-FFF2-40B4-BE49-F238E27FC236}">
                <a16:creationId xmlns:a16="http://schemas.microsoft.com/office/drawing/2014/main" id="{3F0230E6-0376-475B-9400-4E4EE5CEA3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2095" y="8420255"/>
            <a:ext cx="811010" cy="577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2" descr="No School">
            <a:extLst>
              <a:ext uri="{FF2B5EF4-FFF2-40B4-BE49-F238E27FC236}">
                <a16:creationId xmlns:a16="http://schemas.microsoft.com/office/drawing/2014/main" id="{72A619A0-8654-454A-AEE5-0657D4369C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6421" y="8447709"/>
            <a:ext cx="811010" cy="577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2" descr="No School">
            <a:extLst>
              <a:ext uri="{FF2B5EF4-FFF2-40B4-BE49-F238E27FC236}">
                <a16:creationId xmlns:a16="http://schemas.microsoft.com/office/drawing/2014/main" id="{26E93F02-16F5-457C-9711-5B3789EFD1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9684" y="8447709"/>
            <a:ext cx="811010" cy="577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TextBox 54">
            <a:extLst>
              <a:ext uri="{FF2B5EF4-FFF2-40B4-BE49-F238E27FC236}">
                <a16:creationId xmlns:a16="http://schemas.microsoft.com/office/drawing/2014/main" id="{8507A6E4-C00C-471F-9F85-46AF154D57FC}"/>
              </a:ext>
            </a:extLst>
          </p:cNvPr>
          <p:cNvSpPr txBox="1"/>
          <p:nvPr/>
        </p:nvSpPr>
        <p:spPr>
          <a:xfrm>
            <a:off x="4122592" y="7442789"/>
            <a:ext cx="117250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latin typeface="KG Miss Kindergarten" panose="02000000000000000000" pitchFamily="2" charset="77"/>
              </a:rPr>
              <a:t>Student Council Dress-Up Day: Mis-Match Day (Crazy Pattern </a:t>
            </a:r>
            <a:r>
              <a:rPr lang="en-US" sz="900" b="1" dirty="0">
                <a:latin typeface="KG Miss Kindergarten" panose="02000000000000000000" pitchFamily="2" charset="77"/>
              </a:rPr>
              <a:t>Day)</a:t>
            </a:r>
          </a:p>
        </p:txBody>
      </p:sp>
      <p:pic>
        <p:nvPicPr>
          <p:cNvPr id="56" name="Picture 2" descr="No School">
            <a:extLst>
              <a:ext uri="{FF2B5EF4-FFF2-40B4-BE49-F238E27FC236}">
                <a16:creationId xmlns:a16="http://schemas.microsoft.com/office/drawing/2014/main" id="{7D2800C7-460C-4051-8785-9744DBA618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9684" y="6983635"/>
            <a:ext cx="811010" cy="577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56" descr="http://images.clipartpanda.com/christmas-tree-clip-art-tree_18.png">
            <a:extLst>
              <a:ext uri="{FF2B5EF4-FFF2-40B4-BE49-F238E27FC236}">
                <a16:creationId xmlns:a16="http://schemas.microsoft.com/office/drawing/2014/main" id="{2FAF0CF3-12C4-436A-AD15-CBC8DB1AB324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8846" y="6623795"/>
            <a:ext cx="417148" cy="530970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TextBox 58">
            <a:extLst>
              <a:ext uri="{FF2B5EF4-FFF2-40B4-BE49-F238E27FC236}">
                <a16:creationId xmlns:a16="http://schemas.microsoft.com/office/drawing/2014/main" id="{9D1AAA97-A3FF-4E6B-96E5-2648932CCD9B}"/>
              </a:ext>
            </a:extLst>
          </p:cNvPr>
          <p:cNvSpPr txBox="1"/>
          <p:nvPr/>
        </p:nvSpPr>
        <p:spPr>
          <a:xfrm>
            <a:off x="4145462" y="6923439"/>
            <a:ext cx="738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latin typeface="KG Miss Kindergarten" panose="02000000000000000000" pitchFamily="2" charset="77"/>
              </a:rPr>
              <a:t>Holiday Party</a:t>
            </a:r>
          </a:p>
        </p:txBody>
      </p:sp>
      <p:pic>
        <p:nvPicPr>
          <p:cNvPr id="60" name="Picture 59" descr="http://content.mycutegraphics.com/graphics/christmas/kids-singing-christmas-carols.png">
            <a:extLst>
              <a:ext uri="{FF2B5EF4-FFF2-40B4-BE49-F238E27FC236}">
                <a16:creationId xmlns:a16="http://schemas.microsoft.com/office/drawing/2014/main" id="{8D675A21-7CFF-4DEF-8B48-7740A4B1F6A3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6456" y="4535968"/>
            <a:ext cx="828300" cy="529263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TextBox 60">
            <a:extLst>
              <a:ext uri="{FF2B5EF4-FFF2-40B4-BE49-F238E27FC236}">
                <a16:creationId xmlns:a16="http://schemas.microsoft.com/office/drawing/2014/main" id="{A7F614A7-5F30-426B-8BC0-F10765E582F0}"/>
              </a:ext>
            </a:extLst>
          </p:cNvPr>
          <p:cNvSpPr txBox="1"/>
          <p:nvPr/>
        </p:nvSpPr>
        <p:spPr>
          <a:xfrm>
            <a:off x="2161704" y="3984674"/>
            <a:ext cx="9715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latin typeface="KG Miss Kindergarten" panose="02000000000000000000" pitchFamily="2" charset="77"/>
              </a:rPr>
              <a:t>Winter Concert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615F3388-95F7-4B7F-968D-6DD378B4F3AE}"/>
              </a:ext>
            </a:extLst>
          </p:cNvPr>
          <p:cNvSpPr txBox="1"/>
          <p:nvPr/>
        </p:nvSpPr>
        <p:spPr>
          <a:xfrm>
            <a:off x="5134614" y="5373808"/>
            <a:ext cx="9715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latin typeface="KG Miss Kindergarten" panose="02000000000000000000" pitchFamily="2" charset="77"/>
              </a:rPr>
              <a:t>Grinch Day</a:t>
            </a:r>
          </a:p>
        </p:txBody>
      </p:sp>
      <p:pic>
        <p:nvPicPr>
          <p:cNvPr id="63" name="Picture 2" descr="Download HD Sweets Clipart Gingerbread House Candy - Gingerbread House  Clipart Transparent PNG Image - NicePNG.com">
            <a:extLst>
              <a:ext uri="{FF2B5EF4-FFF2-40B4-BE49-F238E27FC236}">
                <a16:creationId xmlns:a16="http://schemas.microsoft.com/office/drawing/2014/main" id="{4FF859C4-F2BF-4502-84BC-86B415D8D0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2354" y="2580251"/>
            <a:ext cx="564655" cy="481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" name="TextBox 63">
            <a:extLst>
              <a:ext uri="{FF2B5EF4-FFF2-40B4-BE49-F238E27FC236}">
                <a16:creationId xmlns:a16="http://schemas.microsoft.com/office/drawing/2014/main" id="{C3A640B3-5D7D-4CFB-97CE-83100ED1F949}"/>
              </a:ext>
            </a:extLst>
          </p:cNvPr>
          <p:cNvSpPr txBox="1"/>
          <p:nvPr/>
        </p:nvSpPr>
        <p:spPr>
          <a:xfrm>
            <a:off x="4189169" y="3099827"/>
            <a:ext cx="9715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latin typeface="KG Miss Kindergarten" panose="02000000000000000000" pitchFamily="2" charset="77"/>
              </a:rPr>
              <a:t>Gingerbread Houses</a:t>
            </a:r>
          </a:p>
        </p:txBody>
      </p:sp>
      <p:pic>
        <p:nvPicPr>
          <p:cNvPr id="1026" name="Picture 2" descr="The Grinch | Dr. Seuss Wiki | Fandom">
            <a:extLst>
              <a:ext uri="{FF2B5EF4-FFF2-40B4-BE49-F238E27FC236}">
                <a16:creationId xmlns:a16="http://schemas.microsoft.com/office/drawing/2014/main" id="{3E517622-6600-485B-8E5B-52850B55AB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6110" y="5573288"/>
            <a:ext cx="424584" cy="424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" name="TextBox 64">
            <a:extLst>
              <a:ext uri="{FF2B5EF4-FFF2-40B4-BE49-F238E27FC236}">
                <a16:creationId xmlns:a16="http://schemas.microsoft.com/office/drawing/2014/main" id="{CF1A52FD-1151-485D-9537-49512DCB8677}"/>
              </a:ext>
            </a:extLst>
          </p:cNvPr>
          <p:cNvSpPr txBox="1"/>
          <p:nvPr/>
        </p:nvSpPr>
        <p:spPr>
          <a:xfrm>
            <a:off x="5150335" y="6040511"/>
            <a:ext cx="9715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latin typeface="KG Miss Kindergarten" panose="02000000000000000000" pitchFamily="2" charset="77"/>
              </a:rPr>
              <a:t>Happy Birthday, </a:t>
            </a:r>
            <a:r>
              <a:rPr lang="en-US" sz="1000" b="1" dirty="0" err="1">
                <a:latin typeface="KG Miss Kindergarten" panose="02000000000000000000" pitchFamily="2" charset="77"/>
              </a:rPr>
              <a:t>Dariel</a:t>
            </a:r>
            <a:endParaRPr lang="en-US" sz="1000" b="1" dirty="0">
              <a:latin typeface="KG Miss Kindergarten" panose="02000000000000000000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7397053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9456</TotalTime>
  <Words>40</Words>
  <Application>Microsoft Office PowerPoint</Application>
  <PresentationFormat>Custom</PresentationFormat>
  <Paragraphs>10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KG Miss Kindergarten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Me</dc:creator>
  <cp:lastModifiedBy>Laura Janke</cp:lastModifiedBy>
  <cp:revision>78</cp:revision>
  <cp:lastPrinted>2016-05-01T17:41:28Z</cp:lastPrinted>
  <dcterms:created xsi:type="dcterms:W3CDTF">2016-05-01T20:28:45Z</dcterms:created>
  <dcterms:modified xsi:type="dcterms:W3CDTF">2022-11-22T19:13:30Z</dcterms:modified>
</cp:coreProperties>
</file>